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18" r="-5418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55" b="-2555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222" b="-5222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12" r="-5012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44" r="-4744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333" b="-2333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611" r="-4611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31" r="-5831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r="-3317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r="-3317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47" r="-5147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3" r="-1843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r="-3317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0" r="-790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1" r="-561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12" r="-5012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36" r="-1136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55" r="-5555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2" r="-5282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5" t="-9921" r="-785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31" r="-5831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66" r="-3066"/>
            </a:stretch>
          </a:blipFill>
        </p:spPr>
        <p:txBody>
          <a:bodyPr/>
          <a:lstStyle/>
          <a:p>
            <a:endParaRPr lang="fr-T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Personnalisé</PresentationFormat>
  <Paragraphs>0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6" baseType="lpstr">
      <vt:lpstr>Calibri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USER</cp:lastModifiedBy>
  <cp:revision>1</cp:revision>
  <dcterms:created xsi:type="dcterms:W3CDTF">2006-08-16T00:00:00Z</dcterms:created>
  <dcterms:modified xsi:type="dcterms:W3CDTF">2025-05-05T22:43:30Z</dcterms:modified>
  <dc:identifier>DAGmnb_EGxE</dc:identifier>
</cp:coreProperties>
</file>

<file path=docProps/thumbnail.jpeg>
</file>